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25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4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0259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5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8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9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4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9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7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4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5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0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EAAC-3BA8-44E0-B330-33067286033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6FCFF9-44B9-418B-BAA3-0AF61EB4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404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558" y="4653886"/>
            <a:ext cx="9444251" cy="1842447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ООШ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пос.Верхняя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Подстепновка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Волжский Самарской области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hool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0"/>
          <a:stretch>
            <a:fillRect/>
          </a:stretch>
        </p:blipFill>
        <p:spPr>
          <a:xfrm>
            <a:off x="-1" y="1122363"/>
            <a:ext cx="10563367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93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ГБОУ ООШ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пос.Верхняя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Подстепновка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-1257707" y="3832095"/>
            <a:ext cx="11597874" cy="101100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2292823"/>
            <a:ext cx="2683286" cy="3548418"/>
          </a:xfrm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09" y="2292823"/>
            <a:ext cx="2825087" cy="354841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7335" y="6041362"/>
            <a:ext cx="377183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Малкин Владимир Юрьевич-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 ОО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7092" y="6041362"/>
            <a:ext cx="424445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Нина Леонтьевна –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профсозной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218" y="464024"/>
            <a:ext cx="8215952" cy="480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Профсоюз-наша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школа.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Профсоюз-наша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Профсоюз-наша жизнь.</a:t>
            </a:r>
          </a:p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Профсоюз-единственная структура,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позволяющая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права коллектива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власти и субъекта Федерации.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7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" y="464024"/>
            <a:ext cx="8366078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профсоюза: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социально-трудовых прав и профессиональных интересов членов Профсоюза на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образовательного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соблюдением законодательства о труде;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контроля за состоянием охраны труда;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материального положения, укреплению здоровья членов профсоюза.</a:t>
            </a:r>
          </a:p>
        </p:txBody>
      </p:sp>
    </p:spTree>
    <p:extLst>
      <p:ext uri="{BB962C8B-B14F-4D97-AF65-F5344CB8AC3E}">
        <p14:creationId xmlns:p14="http://schemas.microsoft.com/office/powerpoint/2010/main" val="18118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69" y="518615"/>
            <a:ext cx="7710985" cy="5940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профсоюза: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разрабатывать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меры и добиваться повышения уровня жизни работников-членов профсоюза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представлять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интересы работников в социальном партнерстве с работодателем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защищать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права членов профсоюза на оплату труда;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участвовать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в урегулировании индивидуальных и коллективных споров;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проводить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информационную и агитационную  работу , обеспечивающую гласность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деятельности Профсоюза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и его органов;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оказывать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помощь молодым специалистам;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оказывать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консультационную правовую, материальную и другие виды помощи членам профсоюза;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принимать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участие в организации и развитии санитарно-курортного лечения, детского оздоровительного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отдыха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7421"/>
            <a:ext cx="10287000" cy="6318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52884" y="4940490"/>
            <a:ext cx="623702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СПЛОЧЕННЫЙ КОЛЛЕКТИВ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7" y="491319"/>
            <a:ext cx="8147713" cy="58477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комитет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Нина Леонтьевна-председатель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Ирина Николаевна-член профкома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Людмила Петровна-член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профкома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при профкоме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1.Организационно-массовая-Исаева Нина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Леонтьевна (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3ч)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2.Комиссия по информационно-правовой и кружковой работе-Иванова Ирина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(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3ч)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3.Комиссия по защите социально-трудовых прав-Пономарева Наталья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(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3ч)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4.Коммиссия по охране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труда-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Кезин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 (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3ч)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5.Комиссия по организации досуга и отдыха-Кузьмина Людмила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 (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3ч)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6.Ревизионная комиссия-Сторожева Татьяна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(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3ч)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26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450376"/>
            <a:ext cx="7970292" cy="59708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Неработающие пенсионеры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1.Плохова Фаина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 -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ветеран труда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Устина Раиса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Ильинична 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ветеран труда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Любовь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 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ветеран труда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4.Киндякова Екатерина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-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Самарской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5.Клевцова Валентина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 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Самарской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6.Романова Ольга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 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Самарской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7.Зозуля Наталья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 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Самарской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8.Халдина Наталья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 -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Самарской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96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304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Первичная профсоюзная организация ГБОУ ООШ пос.Верхняя Подстепновка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2017-12-10T14:08:26Z</dcterms:created>
  <dcterms:modified xsi:type="dcterms:W3CDTF">2017-12-10T15:00:09Z</dcterms:modified>
</cp:coreProperties>
</file>